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6E3E-BDB0-4EC1-B82E-CC9373E28720}" type="datetimeFigureOut">
              <a:rPr lang="es-ES" smtClean="0"/>
              <a:t>31/03/2025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674C-BC57-4F6A-961D-275ECF4EF4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4549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6E3E-BDB0-4EC1-B82E-CC9373E28720}" type="datetimeFigureOut">
              <a:rPr lang="es-ES" smtClean="0"/>
              <a:t>31/03/2025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674C-BC57-4F6A-961D-275ECF4EF4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9002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6E3E-BDB0-4EC1-B82E-CC9373E28720}" type="datetimeFigureOut">
              <a:rPr lang="es-ES" smtClean="0"/>
              <a:t>31/03/2025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674C-BC57-4F6A-961D-275ECF4EF4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4265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6E3E-BDB0-4EC1-B82E-CC9373E28720}" type="datetimeFigureOut">
              <a:rPr lang="es-ES" smtClean="0"/>
              <a:t>31/03/2025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674C-BC57-4F6A-961D-275ECF4EF4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0331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6E3E-BDB0-4EC1-B82E-CC9373E28720}" type="datetimeFigureOut">
              <a:rPr lang="es-ES" smtClean="0"/>
              <a:t>31/03/2025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674C-BC57-4F6A-961D-275ECF4EF4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810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6E3E-BDB0-4EC1-B82E-CC9373E28720}" type="datetimeFigureOut">
              <a:rPr lang="es-ES" smtClean="0"/>
              <a:t>31/03/2025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674C-BC57-4F6A-961D-275ECF4EF4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3505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6E3E-BDB0-4EC1-B82E-CC9373E28720}" type="datetimeFigureOut">
              <a:rPr lang="es-ES" smtClean="0"/>
              <a:t>31/03/2025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674C-BC57-4F6A-961D-275ECF4EF4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1250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6E3E-BDB0-4EC1-B82E-CC9373E28720}" type="datetimeFigureOut">
              <a:rPr lang="es-ES" smtClean="0"/>
              <a:t>31/03/2025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674C-BC57-4F6A-961D-275ECF4EF4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5206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6E3E-BDB0-4EC1-B82E-CC9373E28720}" type="datetimeFigureOut">
              <a:rPr lang="es-ES" smtClean="0"/>
              <a:t>31/03/2025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674C-BC57-4F6A-961D-275ECF4EF4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8436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6E3E-BDB0-4EC1-B82E-CC9373E28720}" type="datetimeFigureOut">
              <a:rPr lang="es-ES" smtClean="0"/>
              <a:t>31/03/2025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674C-BC57-4F6A-961D-275ECF4EF4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8890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6E3E-BDB0-4EC1-B82E-CC9373E28720}" type="datetimeFigureOut">
              <a:rPr lang="es-ES" smtClean="0"/>
              <a:t>31/03/2025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674C-BC57-4F6A-961D-275ECF4EF4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855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C6E3E-BDB0-4EC1-B82E-CC9373E28720}" type="datetimeFigureOut">
              <a:rPr lang="es-ES" smtClean="0"/>
              <a:t>31/03/2025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C674C-BC57-4F6A-961D-275ECF4EF4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885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oaquin.martin@fundecyt-pctex.es?subject=PITCHING%20PRESENTATION:%2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80227" y="70928"/>
            <a:ext cx="107067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s-ES" sz="2800" b="1" i="1" dirty="0" err="1" smtClean="0">
                <a:solidFill>
                  <a:srgbClr val="4D4D4D"/>
                </a:solidFill>
                <a:effectLst/>
                <a:latin typeface="Lato"/>
              </a:rPr>
              <a:t>Who</a:t>
            </a:r>
            <a:r>
              <a:rPr lang="es-ES" sz="2800" b="1" i="1" dirty="0" smtClean="0">
                <a:solidFill>
                  <a:srgbClr val="4D4D4D"/>
                </a:solidFill>
                <a:effectLst/>
                <a:latin typeface="Lato"/>
              </a:rPr>
              <a:t> </a:t>
            </a:r>
            <a:r>
              <a:rPr lang="es-ES" sz="2800" b="1" i="1" dirty="0" smtClean="0">
                <a:solidFill>
                  <a:srgbClr val="4D4D4D"/>
                </a:solidFill>
                <a:latin typeface="Lato"/>
              </a:rPr>
              <a:t>are </a:t>
            </a:r>
            <a:r>
              <a:rPr lang="es-ES" sz="2800" b="1" i="1" dirty="0" err="1" smtClean="0">
                <a:solidFill>
                  <a:srgbClr val="4D4D4D"/>
                </a:solidFill>
                <a:latin typeface="Lato"/>
              </a:rPr>
              <a:t>you</a:t>
            </a:r>
            <a:r>
              <a:rPr lang="es-ES" sz="2800" b="1" i="1" dirty="0" smtClean="0">
                <a:solidFill>
                  <a:srgbClr val="4D4D4D"/>
                </a:solidFill>
                <a:latin typeface="Lato"/>
              </a:rPr>
              <a:t>? </a:t>
            </a:r>
            <a:r>
              <a:rPr lang="es-ES" sz="2800" i="1" dirty="0" smtClean="0">
                <a:solidFill>
                  <a:srgbClr val="4D4D4D"/>
                </a:solidFill>
                <a:latin typeface="Lato"/>
              </a:rPr>
              <a:t>Describe </a:t>
            </a:r>
            <a:r>
              <a:rPr lang="es-ES" sz="2800" i="1" dirty="0" err="1" smtClean="0">
                <a:solidFill>
                  <a:srgbClr val="4D4D4D"/>
                </a:solidFill>
                <a:latin typeface="Lato"/>
              </a:rPr>
              <a:t>your</a:t>
            </a:r>
            <a:r>
              <a:rPr lang="es-ES" sz="2800" i="1" dirty="0" smtClean="0">
                <a:solidFill>
                  <a:srgbClr val="4D4D4D"/>
                </a:solidFill>
                <a:latin typeface="Lato"/>
              </a:rPr>
              <a:t> </a:t>
            </a:r>
            <a:r>
              <a:rPr lang="es-ES" sz="2800" i="1" dirty="0" err="1" smtClean="0">
                <a:solidFill>
                  <a:srgbClr val="4D4D4D"/>
                </a:solidFill>
                <a:latin typeface="Lato"/>
              </a:rPr>
              <a:t>entity</a:t>
            </a:r>
            <a:r>
              <a:rPr lang="es-ES" sz="2800" i="1" dirty="0" smtClean="0">
                <a:solidFill>
                  <a:srgbClr val="4D4D4D"/>
                </a:solidFill>
                <a:latin typeface="Lato"/>
              </a:rPr>
              <a:t> and </a:t>
            </a:r>
            <a:r>
              <a:rPr lang="es-ES" sz="2800" i="1" dirty="0" err="1" smtClean="0">
                <a:solidFill>
                  <a:srgbClr val="4D4D4D"/>
                </a:solidFill>
                <a:latin typeface="Lato"/>
              </a:rPr>
              <a:t>capabilities</a:t>
            </a:r>
            <a:r>
              <a:rPr lang="es-ES" sz="2800" i="1" dirty="0" smtClean="0">
                <a:solidFill>
                  <a:srgbClr val="4D4D4D"/>
                </a:solidFill>
                <a:latin typeface="Lato"/>
              </a:rPr>
              <a:t>/</a:t>
            </a:r>
            <a:r>
              <a:rPr lang="es-ES" sz="2800" i="1" dirty="0" err="1" smtClean="0">
                <a:solidFill>
                  <a:srgbClr val="4D4D4D"/>
                </a:solidFill>
                <a:latin typeface="Lato"/>
              </a:rPr>
              <a:t>research</a:t>
            </a:r>
            <a:r>
              <a:rPr lang="es-ES" sz="2800" i="1" dirty="0" smtClean="0">
                <a:solidFill>
                  <a:srgbClr val="4D4D4D"/>
                </a:solidFill>
                <a:latin typeface="Lato"/>
              </a:rPr>
              <a:t> </a:t>
            </a:r>
            <a:r>
              <a:rPr lang="es-ES" sz="2800" i="1" dirty="0" err="1" smtClean="0">
                <a:solidFill>
                  <a:srgbClr val="4D4D4D"/>
                </a:solidFill>
                <a:latin typeface="Lato"/>
              </a:rPr>
              <a:t>lines</a:t>
            </a:r>
            <a:r>
              <a:rPr lang="es-ES" sz="2800" i="1" dirty="0" smtClean="0">
                <a:solidFill>
                  <a:srgbClr val="4D4D4D"/>
                </a:solidFill>
                <a:latin typeface="Lato"/>
              </a:rPr>
              <a:t>, </a:t>
            </a:r>
            <a:r>
              <a:rPr lang="es-ES" sz="2800" i="1" dirty="0" err="1" smtClean="0">
                <a:solidFill>
                  <a:srgbClr val="4D4D4D"/>
                </a:solidFill>
                <a:latin typeface="Lato"/>
              </a:rPr>
              <a:t>add</a:t>
            </a:r>
            <a:r>
              <a:rPr lang="es-ES" sz="2800" i="1" dirty="0" smtClean="0">
                <a:solidFill>
                  <a:srgbClr val="4D4D4D"/>
                </a:solidFill>
                <a:latin typeface="Lato"/>
              </a:rPr>
              <a:t> </a:t>
            </a:r>
            <a:r>
              <a:rPr lang="es-ES" sz="2800" i="1" dirty="0" err="1" smtClean="0">
                <a:solidFill>
                  <a:srgbClr val="4D4D4D"/>
                </a:solidFill>
                <a:latin typeface="Lato"/>
              </a:rPr>
              <a:t>your</a:t>
            </a:r>
            <a:r>
              <a:rPr lang="es-ES" sz="2800" i="1" dirty="0" smtClean="0">
                <a:solidFill>
                  <a:srgbClr val="4D4D4D"/>
                </a:solidFill>
                <a:latin typeface="Lato"/>
              </a:rPr>
              <a:t> </a:t>
            </a:r>
            <a:r>
              <a:rPr lang="es-ES" sz="2800" i="1" dirty="0" err="1" smtClean="0">
                <a:solidFill>
                  <a:srgbClr val="4D4D4D"/>
                </a:solidFill>
                <a:effectLst/>
                <a:latin typeface="Lato"/>
              </a:rPr>
              <a:t>contact</a:t>
            </a:r>
            <a:r>
              <a:rPr lang="es-ES" sz="2800" i="1" dirty="0" smtClean="0">
                <a:solidFill>
                  <a:srgbClr val="4D4D4D"/>
                </a:solidFill>
                <a:effectLst/>
                <a:latin typeface="Lato"/>
              </a:rPr>
              <a:t> </a:t>
            </a:r>
            <a:r>
              <a:rPr lang="es-ES" sz="2800" i="1" dirty="0" err="1" smtClean="0">
                <a:solidFill>
                  <a:srgbClr val="4D4D4D"/>
                </a:solidFill>
                <a:effectLst/>
                <a:latin typeface="Lato"/>
              </a:rPr>
              <a:t>details</a:t>
            </a:r>
            <a:r>
              <a:rPr lang="es-ES" sz="2800" i="1" dirty="0" smtClean="0">
                <a:solidFill>
                  <a:srgbClr val="4D4D4D"/>
                </a:solidFill>
                <a:effectLst/>
                <a:latin typeface="Lato"/>
              </a:rPr>
              <a:t>)</a:t>
            </a:r>
            <a:endParaRPr lang="es-ES" sz="2800" i="1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2888887" y="2888888"/>
            <a:ext cx="6858002" cy="1080224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2269658" y="1995948"/>
            <a:ext cx="832792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ES" i="1" dirty="0" err="1" smtClean="0">
                <a:solidFill>
                  <a:schemeClr val="bg1">
                    <a:lumMod val="65000"/>
                  </a:schemeClr>
                </a:solidFill>
              </a:rPr>
              <a:t>Remember</a:t>
            </a:r>
            <a:r>
              <a:rPr lang="es-ES" i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s-ES" i="1" dirty="0" err="1" smtClean="0">
                <a:solidFill>
                  <a:schemeClr val="bg1">
                    <a:lumMod val="65000"/>
                  </a:schemeClr>
                </a:solidFill>
              </a:rPr>
              <a:t>you</a:t>
            </a:r>
            <a:r>
              <a:rPr lang="es-ES" i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s-ES" i="1" dirty="0" err="1" smtClean="0">
                <a:solidFill>
                  <a:schemeClr val="bg1">
                    <a:lumMod val="65000"/>
                  </a:schemeClr>
                </a:solidFill>
              </a:rPr>
              <a:t>have</a:t>
            </a:r>
            <a:r>
              <a:rPr lang="es-ES" i="1" dirty="0" smtClean="0">
                <a:solidFill>
                  <a:schemeClr val="bg1">
                    <a:lumMod val="65000"/>
                  </a:schemeClr>
                </a:solidFill>
              </a:rPr>
              <a:t> 3 minutes </a:t>
            </a:r>
            <a:r>
              <a:rPr lang="es-ES" i="1" dirty="0" err="1" smtClean="0">
                <a:solidFill>
                  <a:schemeClr val="bg1">
                    <a:lumMod val="65000"/>
                  </a:schemeClr>
                </a:solidFill>
              </a:rPr>
              <a:t>for</a:t>
            </a:r>
            <a:r>
              <a:rPr lang="es-ES" i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s-ES" i="1" dirty="0" err="1" smtClean="0">
                <a:solidFill>
                  <a:schemeClr val="bg1">
                    <a:lumMod val="65000"/>
                  </a:schemeClr>
                </a:solidFill>
              </a:rPr>
              <a:t>your</a:t>
            </a:r>
            <a:r>
              <a:rPr lang="es-ES" i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s-ES" i="1" dirty="0" err="1" smtClean="0">
                <a:solidFill>
                  <a:schemeClr val="bg1">
                    <a:lumMod val="65000"/>
                  </a:schemeClr>
                </a:solidFill>
              </a:rPr>
              <a:t>presentation</a:t>
            </a:r>
            <a:r>
              <a:rPr lang="es-ES" i="1" dirty="0" smtClean="0">
                <a:solidFill>
                  <a:schemeClr val="bg1">
                    <a:lumMod val="65000"/>
                  </a:schemeClr>
                </a:solidFill>
              </a:rPr>
              <a:t>. Do </a:t>
            </a:r>
            <a:r>
              <a:rPr lang="es-ES" i="1" dirty="0" err="1" smtClean="0">
                <a:solidFill>
                  <a:schemeClr val="bg1">
                    <a:lumMod val="65000"/>
                  </a:schemeClr>
                </a:solidFill>
              </a:rPr>
              <a:t>not</a:t>
            </a:r>
            <a:r>
              <a:rPr lang="es-ES" i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s-ES" i="1" dirty="0" err="1" smtClean="0">
                <a:solidFill>
                  <a:schemeClr val="bg1">
                    <a:lumMod val="65000"/>
                  </a:schemeClr>
                </a:solidFill>
              </a:rPr>
              <a:t>add</a:t>
            </a:r>
            <a:r>
              <a:rPr lang="es-ES" i="1" dirty="0" smtClean="0">
                <a:solidFill>
                  <a:schemeClr val="bg1">
                    <a:lumMod val="65000"/>
                  </a:schemeClr>
                </a:solidFill>
              </a:rPr>
              <a:t> more </a:t>
            </a:r>
            <a:r>
              <a:rPr lang="es-ES" i="1" dirty="0" err="1" smtClean="0">
                <a:solidFill>
                  <a:schemeClr val="bg1">
                    <a:lumMod val="65000"/>
                  </a:schemeClr>
                </a:solidFill>
              </a:rPr>
              <a:t>slides</a:t>
            </a:r>
            <a:r>
              <a:rPr lang="es-ES" i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Use </a:t>
            </a:r>
            <a:r>
              <a:rPr lang="en-US" i="1" dirty="0">
                <a:solidFill>
                  <a:schemeClr val="bg1">
                    <a:lumMod val="65000"/>
                  </a:schemeClr>
                </a:solidFill>
              </a:rPr>
              <a:t>images and be concise (you can use hyperlinks to expand information</a:t>
            </a:r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This presentation will be sent to all the participants in your thematic session after the event</a:t>
            </a:r>
          </a:p>
          <a:p>
            <a:pPr marL="285750" indent="-285750">
              <a:buFontTx/>
              <a:buChar char="-"/>
            </a:pPr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Do not forget to send your presentation to </a:t>
            </a:r>
            <a:r>
              <a:rPr lang="en-US" i="1" dirty="0" err="1" smtClean="0">
                <a:solidFill>
                  <a:schemeClr val="bg1">
                    <a:lumMod val="65000"/>
                  </a:schemeClr>
                </a:solidFill>
                <a:hlinkClick r:id="rId3"/>
              </a:rPr>
              <a:t>Joaquín</a:t>
            </a:r>
            <a:r>
              <a:rPr lang="en-US" i="1" dirty="0" smtClean="0">
                <a:solidFill>
                  <a:schemeClr val="bg1">
                    <a:lumMod val="65000"/>
                  </a:schemeClr>
                </a:solidFill>
                <a:hlinkClick r:id="rId3"/>
              </a:rPr>
              <a:t> Martin </a:t>
            </a:r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before 22</a:t>
            </a:r>
            <a:r>
              <a:rPr lang="en-US" i="1" baseline="30000" dirty="0" smtClean="0">
                <a:solidFill>
                  <a:schemeClr val="bg1">
                    <a:lumMod val="65000"/>
                  </a:schemeClr>
                </a:solidFill>
              </a:rPr>
              <a:t>nd</a:t>
            </a:r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 April, indicating the thematic session to which it belongs</a:t>
            </a:r>
          </a:p>
          <a:p>
            <a:pPr marL="285750" indent="-285750">
              <a:buFontTx/>
              <a:buChar char="-"/>
            </a:pPr>
            <a:endParaRPr lang="es-ES" i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818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80227" y="108155"/>
            <a:ext cx="110989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s-ES" sz="2800" b="1" i="0" dirty="0" err="1" smtClean="0">
                <a:solidFill>
                  <a:srgbClr val="4D4D4D"/>
                </a:solidFill>
                <a:effectLst/>
                <a:latin typeface="Lato"/>
              </a:rPr>
              <a:t>What</a:t>
            </a:r>
            <a:r>
              <a:rPr lang="es-ES" sz="2800" b="1" i="0" dirty="0" smtClean="0">
                <a:solidFill>
                  <a:srgbClr val="4D4D4D"/>
                </a:solidFill>
                <a:effectLst/>
                <a:latin typeface="Lato"/>
              </a:rPr>
              <a:t> </a:t>
            </a:r>
            <a:r>
              <a:rPr lang="es-ES" sz="2800" b="1" i="0" dirty="0" smtClean="0">
                <a:solidFill>
                  <a:srgbClr val="4D4D4D"/>
                </a:solidFill>
                <a:effectLst/>
                <a:latin typeface="Lato"/>
              </a:rPr>
              <a:t>do </a:t>
            </a:r>
            <a:r>
              <a:rPr lang="es-ES" sz="2800" b="1" i="0" dirty="0" err="1" smtClean="0">
                <a:solidFill>
                  <a:srgbClr val="4D4D4D"/>
                </a:solidFill>
                <a:effectLst/>
                <a:latin typeface="Lato"/>
              </a:rPr>
              <a:t>you</a:t>
            </a:r>
            <a:r>
              <a:rPr lang="es-ES" sz="2800" b="1" i="0" dirty="0" smtClean="0">
                <a:solidFill>
                  <a:srgbClr val="4D4D4D"/>
                </a:solidFill>
                <a:effectLst/>
                <a:latin typeface="Lato"/>
              </a:rPr>
              <a:t> </a:t>
            </a:r>
            <a:r>
              <a:rPr lang="es-ES" sz="2800" b="1" i="0" dirty="0" err="1" smtClean="0">
                <a:solidFill>
                  <a:srgbClr val="4D4D4D"/>
                </a:solidFill>
                <a:effectLst/>
                <a:latin typeface="Lato"/>
              </a:rPr>
              <a:t>offer</a:t>
            </a:r>
            <a:r>
              <a:rPr lang="es-ES" sz="2800" b="1" i="0" dirty="0" smtClean="0">
                <a:solidFill>
                  <a:srgbClr val="4D4D4D"/>
                </a:solidFill>
                <a:effectLst/>
                <a:latin typeface="Lato"/>
              </a:rPr>
              <a:t>? </a:t>
            </a:r>
            <a:r>
              <a:rPr lang="es-ES" sz="2800" i="0" dirty="0" smtClean="0">
                <a:solidFill>
                  <a:srgbClr val="4D4D4D"/>
                </a:solidFill>
                <a:effectLst/>
                <a:latin typeface="Lato"/>
              </a:rPr>
              <a:t>Describe </a:t>
            </a:r>
            <a:r>
              <a:rPr lang="es-ES" sz="2800" i="0" dirty="0" err="1" smtClean="0">
                <a:solidFill>
                  <a:srgbClr val="4D4D4D"/>
                </a:solidFill>
                <a:effectLst/>
                <a:latin typeface="Lato"/>
              </a:rPr>
              <a:t>your</a:t>
            </a:r>
            <a:r>
              <a:rPr lang="es-ES" sz="2800" i="0" dirty="0" smtClean="0">
                <a:solidFill>
                  <a:srgbClr val="4D4D4D"/>
                </a:solidFill>
                <a:effectLst/>
                <a:latin typeface="Lato"/>
              </a:rPr>
              <a:t> </a:t>
            </a:r>
            <a:r>
              <a:rPr lang="es-ES" sz="2800" i="0" dirty="0" err="1" smtClean="0">
                <a:solidFill>
                  <a:srgbClr val="4D4D4D"/>
                </a:solidFill>
                <a:effectLst/>
                <a:latin typeface="Lato"/>
              </a:rPr>
              <a:t>expertise</a:t>
            </a:r>
            <a:r>
              <a:rPr lang="es-ES" sz="2800" i="0" dirty="0" smtClean="0">
                <a:solidFill>
                  <a:srgbClr val="4D4D4D"/>
                </a:solidFill>
                <a:effectLst/>
                <a:latin typeface="Lato"/>
              </a:rPr>
              <a:t>, EU </a:t>
            </a:r>
            <a:r>
              <a:rPr lang="es-ES" sz="2800" i="0" dirty="0" err="1" smtClean="0">
                <a:solidFill>
                  <a:srgbClr val="4D4D4D"/>
                </a:solidFill>
                <a:effectLst/>
                <a:latin typeface="Lato"/>
              </a:rPr>
              <a:t>experience</a:t>
            </a:r>
            <a:endParaRPr lang="es-ES" sz="2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2888887" y="2888888"/>
            <a:ext cx="6858002" cy="1080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134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80227" y="127820"/>
            <a:ext cx="1023608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s-ES" sz="2800" b="1" i="0" dirty="0" smtClean="0">
                <a:solidFill>
                  <a:srgbClr val="4D4D4D"/>
                </a:solidFill>
                <a:effectLst/>
                <a:latin typeface="Lato"/>
              </a:rPr>
              <a:t>Do </a:t>
            </a:r>
            <a:r>
              <a:rPr lang="es-ES" sz="2800" b="1" i="0" dirty="0" err="1" smtClean="0">
                <a:solidFill>
                  <a:srgbClr val="4D4D4D"/>
                </a:solidFill>
                <a:effectLst/>
                <a:latin typeface="Lato"/>
              </a:rPr>
              <a:t>you</a:t>
            </a:r>
            <a:r>
              <a:rPr lang="es-ES" sz="2800" b="1" i="0" dirty="0" smtClean="0">
                <a:solidFill>
                  <a:srgbClr val="4D4D4D"/>
                </a:solidFill>
                <a:effectLst/>
                <a:latin typeface="Lato"/>
              </a:rPr>
              <a:t> </a:t>
            </a:r>
            <a:r>
              <a:rPr lang="es-ES" sz="2800" b="1" i="0" dirty="0" err="1" smtClean="0">
                <a:solidFill>
                  <a:srgbClr val="4D4D4D"/>
                </a:solidFill>
                <a:effectLst/>
                <a:latin typeface="Lato"/>
              </a:rPr>
              <a:t>have</a:t>
            </a:r>
            <a:r>
              <a:rPr lang="es-ES" sz="2800" b="1" i="0" dirty="0" smtClean="0">
                <a:solidFill>
                  <a:srgbClr val="4D4D4D"/>
                </a:solidFill>
                <a:effectLst/>
                <a:latin typeface="Lato"/>
              </a:rPr>
              <a:t> a Project idea? </a:t>
            </a:r>
            <a:r>
              <a:rPr lang="es-ES" sz="2800" i="0" dirty="0" err="1" smtClean="0">
                <a:solidFill>
                  <a:srgbClr val="4D4D4D"/>
                </a:solidFill>
                <a:effectLst/>
                <a:latin typeface="Lato"/>
              </a:rPr>
              <a:t>Explain</a:t>
            </a:r>
            <a:r>
              <a:rPr lang="es-ES" sz="2800" i="0" dirty="0" smtClean="0">
                <a:solidFill>
                  <a:srgbClr val="4D4D4D"/>
                </a:solidFill>
                <a:effectLst/>
                <a:latin typeface="Lato"/>
              </a:rPr>
              <a:t> </a:t>
            </a:r>
            <a:r>
              <a:rPr lang="es-ES" sz="2800" i="0" dirty="0" err="1" smtClean="0">
                <a:solidFill>
                  <a:srgbClr val="4D4D4D"/>
                </a:solidFill>
                <a:effectLst/>
                <a:latin typeface="Lato"/>
              </a:rPr>
              <a:t>your</a:t>
            </a:r>
            <a:endParaRPr lang="es-ES" sz="2800" i="0" dirty="0" smtClean="0">
              <a:solidFill>
                <a:srgbClr val="4D4D4D"/>
              </a:solidFill>
              <a:effectLst/>
              <a:latin typeface="Lato"/>
            </a:endParaRPr>
          </a:p>
          <a:p>
            <a:pPr fontAlgn="t"/>
            <a:r>
              <a:rPr lang="es-ES" sz="2800" i="0" dirty="0" err="1" smtClean="0">
                <a:solidFill>
                  <a:srgbClr val="4D4D4D"/>
                </a:solidFill>
                <a:effectLst/>
                <a:latin typeface="Lato"/>
              </a:rPr>
              <a:t>topic</a:t>
            </a:r>
            <a:r>
              <a:rPr lang="es-ES" sz="2800" dirty="0" smtClean="0">
                <a:solidFill>
                  <a:srgbClr val="4D4D4D"/>
                </a:solidFill>
                <a:latin typeface="Lato"/>
              </a:rPr>
              <a:t> and</a:t>
            </a:r>
            <a:r>
              <a:rPr lang="es-ES" sz="2800" dirty="0" smtClean="0">
                <a:solidFill>
                  <a:srgbClr val="4D4D4D"/>
                </a:solidFill>
                <a:latin typeface="Lato"/>
              </a:rPr>
              <a:t> </a:t>
            </a:r>
            <a:r>
              <a:rPr lang="es-ES" sz="2800" dirty="0" err="1" smtClean="0">
                <a:solidFill>
                  <a:srgbClr val="4D4D4D"/>
                </a:solidFill>
                <a:latin typeface="Lato"/>
              </a:rPr>
              <a:t>p</a:t>
            </a:r>
            <a:r>
              <a:rPr lang="es-ES" sz="2800" i="0" dirty="0" err="1" smtClean="0">
                <a:solidFill>
                  <a:srgbClr val="4D4D4D"/>
                </a:solidFill>
                <a:effectLst/>
                <a:latin typeface="Lato"/>
              </a:rPr>
              <a:t>roject</a:t>
            </a:r>
            <a:r>
              <a:rPr lang="es-ES" sz="2800" i="0" dirty="0" smtClean="0">
                <a:solidFill>
                  <a:srgbClr val="4D4D4D"/>
                </a:solidFill>
                <a:effectLst/>
                <a:latin typeface="Lato"/>
              </a:rPr>
              <a:t> </a:t>
            </a:r>
            <a:r>
              <a:rPr lang="es-ES" sz="2800" i="0" dirty="0" smtClean="0">
                <a:solidFill>
                  <a:srgbClr val="4D4D4D"/>
                </a:solidFill>
                <a:effectLst/>
                <a:latin typeface="Lato"/>
              </a:rPr>
              <a:t>idea (</a:t>
            </a:r>
            <a:r>
              <a:rPr lang="es-ES" sz="2800" i="0" dirty="0" err="1" smtClean="0">
                <a:solidFill>
                  <a:srgbClr val="4D4D4D"/>
                </a:solidFill>
                <a:effectLst/>
                <a:latin typeface="Lato"/>
              </a:rPr>
              <a:t>objective</a:t>
            </a:r>
            <a:r>
              <a:rPr lang="es-ES" sz="2800" i="0" dirty="0" smtClean="0">
                <a:solidFill>
                  <a:srgbClr val="4D4D4D"/>
                </a:solidFill>
                <a:effectLst/>
                <a:latin typeface="Lato"/>
              </a:rPr>
              <a:t>, </a:t>
            </a:r>
            <a:r>
              <a:rPr lang="es-ES" sz="2800" i="0" dirty="0" err="1" smtClean="0">
                <a:solidFill>
                  <a:srgbClr val="4D4D4D"/>
                </a:solidFill>
                <a:effectLst/>
                <a:latin typeface="Lato"/>
              </a:rPr>
              <a:t>relation</a:t>
            </a:r>
            <a:r>
              <a:rPr lang="es-ES" sz="2800" i="0" dirty="0" smtClean="0">
                <a:solidFill>
                  <a:srgbClr val="4D4D4D"/>
                </a:solidFill>
                <a:effectLst/>
                <a:latin typeface="Lato"/>
              </a:rPr>
              <a:t> to </a:t>
            </a:r>
            <a:r>
              <a:rPr lang="es-ES" sz="2800" i="0" dirty="0" err="1" smtClean="0">
                <a:solidFill>
                  <a:srgbClr val="4D4D4D"/>
                </a:solidFill>
                <a:effectLst/>
                <a:latin typeface="Lato"/>
              </a:rPr>
              <a:t>the</a:t>
            </a:r>
            <a:r>
              <a:rPr lang="es-ES" sz="2800" i="0" dirty="0" smtClean="0">
                <a:solidFill>
                  <a:srgbClr val="4D4D4D"/>
                </a:solidFill>
                <a:effectLst/>
                <a:latin typeface="Lato"/>
              </a:rPr>
              <a:t> </a:t>
            </a:r>
            <a:r>
              <a:rPr lang="es-ES" sz="2800" i="0" dirty="0" err="1" smtClean="0">
                <a:solidFill>
                  <a:srgbClr val="4D4D4D"/>
                </a:solidFill>
                <a:effectLst/>
                <a:latin typeface="Lato"/>
              </a:rPr>
              <a:t>topic</a:t>
            </a:r>
            <a:r>
              <a:rPr lang="es-ES" sz="2800" i="0" dirty="0" smtClean="0">
                <a:solidFill>
                  <a:srgbClr val="4D4D4D"/>
                </a:solidFill>
                <a:effectLst/>
                <a:latin typeface="Lato"/>
              </a:rPr>
              <a:t> an</a:t>
            </a:r>
            <a:r>
              <a:rPr lang="es-ES" sz="2800" dirty="0" smtClean="0">
                <a:solidFill>
                  <a:srgbClr val="4D4D4D"/>
                </a:solidFill>
                <a:latin typeface="Lato"/>
              </a:rPr>
              <a:t>d </a:t>
            </a:r>
            <a:r>
              <a:rPr lang="es-ES" sz="2800" dirty="0" err="1" smtClean="0">
                <a:solidFill>
                  <a:srgbClr val="4D4D4D"/>
                </a:solidFill>
                <a:latin typeface="Lato"/>
              </a:rPr>
              <a:t>expected</a:t>
            </a:r>
            <a:r>
              <a:rPr lang="es-ES" sz="2800" i="0" dirty="0" smtClean="0">
                <a:solidFill>
                  <a:srgbClr val="4D4D4D"/>
                </a:solidFill>
                <a:effectLst/>
                <a:latin typeface="Lato"/>
              </a:rPr>
              <a:t> </a:t>
            </a:r>
            <a:r>
              <a:rPr lang="es-ES" sz="2800" i="0" dirty="0" err="1" smtClean="0">
                <a:solidFill>
                  <a:srgbClr val="4D4D4D"/>
                </a:solidFill>
                <a:effectLst/>
                <a:latin typeface="Lato"/>
              </a:rPr>
              <a:t>results</a:t>
            </a:r>
            <a:r>
              <a:rPr lang="es-ES" sz="2800" i="0" dirty="0" smtClean="0">
                <a:solidFill>
                  <a:srgbClr val="4D4D4D"/>
                </a:solidFill>
                <a:effectLst/>
                <a:latin typeface="Lato"/>
              </a:rPr>
              <a:t>)</a:t>
            </a:r>
            <a:endParaRPr lang="es-ES" sz="2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2888887" y="2888888"/>
            <a:ext cx="6858002" cy="1080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309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80227" y="127819"/>
            <a:ext cx="1099382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s-ES" sz="2800" b="1" i="0" dirty="0" smtClean="0">
                <a:solidFill>
                  <a:srgbClr val="4D4D4D"/>
                </a:solidFill>
                <a:effectLst/>
                <a:latin typeface="Lato"/>
              </a:rPr>
              <a:t>Are </a:t>
            </a:r>
            <a:r>
              <a:rPr lang="es-ES" sz="2800" b="1" i="0" dirty="0" err="1" smtClean="0">
                <a:solidFill>
                  <a:srgbClr val="4D4D4D"/>
                </a:solidFill>
                <a:effectLst/>
                <a:latin typeface="Lato"/>
              </a:rPr>
              <a:t>you</a:t>
            </a:r>
            <a:r>
              <a:rPr lang="es-ES" sz="2800" b="1" i="0" dirty="0" smtClean="0">
                <a:solidFill>
                  <a:srgbClr val="4D4D4D"/>
                </a:solidFill>
                <a:effectLst/>
                <a:latin typeface="Lato"/>
              </a:rPr>
              <a:t> </a:t>
            </a:r>
            <a:r>
              <a:rPr lang="es-ES" sz="2800" b="1" i="0" dirty="0" err="1" smtClean="0">
                <a:solidFill>
                  <a:srgbClr val="4D4D4D"/>
                </a:solidFill>
                <a:effectLst/>
                <a:latin typeface="Lato"/>
              </a:rPr>
              <a:t>looking</a:t>
            </a:r>
            <a:r>
              <a:rPr lang="es-ES" sz="2800" b="1" i="0" dirty="0" smtClean="0">
                <a:solidFill>
                  <a:srgbClr val="4D4D4D"/>
                </a:solidFill>
                <a:effectLst/>
                <a:latin typeface="Lato"/>
              </a:rPr>
              <a:t> </a:t>
            </a:r>
            <a:r>
              <a:rPr lang="es-ES" sz="2800" b="1" i="0" dirty="0" err="1" smtClean="0">
                <a:solidFill>
                  <a:srgbClr val="4D4D4D"/>
                </a:solidFill>
                <a:effectLst/>
                <a:latin typeface="Lato"/>
              </a:rPr>
              <a:t>for</a:t>
            </a:r>
            <a:r>
              <a:rPr lang="es-ES" sz="2800" b="1" i="0" dirty="0" smtClean="0">
                <a:solidFill>
                  <a:srgbClr val="4D4D4D"/>
                </a:solidFill>
                <a:effectLst/>
                <a:latin typeface="Lato"/>
              </a:rPr>
              <a:t> </a:t>
            </a:r>
            <a:r>
              <a:rPr lang="es-ES" sz="2800" b="1" i="0" dirty="0" err="1" smtClean="0">
                <a:solidFill>
                  <a:srgbClr val="4D4D4D"/>
                </a:solidFill>
                <a:effectLst/>
                <a:latin typeface="Lato"/>
              </a:rPr>
              <a:t>partners</a:t>
            </a:r>
            <a:r>
              <a:rPr lang="es-ES" sz="2800" b="1" i="0" dirty="0" smtClean="0">
                <a:solidFill>
                  <a:srgbClr val="4D4D4D"/>
                </a:solidFill>
                <a:effectLst/>
                <a:latin typeface="Lato"/>
              </a:rPr>
              <a:t>? </a:t>
            </a:r>
            <a:r>
              <a:rPr lang="es-ES" sz="2800" dirty="0" smtClean="0">
                <a:solidFill>
                  <a:srgbClr val="4D4D4D"/>
                </a:solidFill>
                <a:latin typeface="Lato"/>
              </a:rPr>
              <a:t>Describe </a:t>
            </a:r>
            <a:r>
              <a:rPr lang="es-ES" sz="2800" dirty="0" err="1" smtClean="0">
                <a:solidFill>
                  <a:srgbClr val="4D4D4D"/>
                </a:solidFill>
                <a:latin typeface="Lato"/>
              </a:rPr>
              <a:t>your</a:t>
            </a:r>
            <a:r>
              <a:rPr lang="es-ES" sz="2800" dirty="0" smtClean="0">
                <a:solidFill>
                  <a:srgbClr val="4D4D4D"/>
                </a:solidFill>
                <a:latin typeface="Lato"/>
              </a:rPr>
              <a:t> </a:t>
            </a:r>
            <a:r>
              <a:rPr lang="es-ES" sz="2800" dirty="0" err="1" smtClean="0">
                <a:solidFill>
                  <a:srgbClr val="4D4D4D"/>
                </a:solidFill>
                <a:latin typeface="Lato"/>
              </a:rPr>
              <a:t>needs</a:t>
            </a:r>
            <a:r>
              <a:rPr lang="es-ES" sz="2800" dirty="0" smtClean="0">
                <a:solidFill>
                  <a:srgbClr val="4D4D4D"/>
                </a:solidFill>
                <a:latin typeface="Lato"/>
              </a:rPr>
              <a:t>: </a:t>
            </a:r>
            <a:r>
              <a:rPr lang="es-ES" sz="2800" i="0" dirty="0" err="1" smtClean="0">
                <a:solidFill>
                  <a:srgbClr val="4D4D4D"/>
                </a:solidFill>
                <a:effectLst/>
                <a:latin typeface="Lato"/>
              </a:rPr>
              <a:t>entity</a:t>
            </a:r>
            <a:r>
              <a:rPr lang="es-ES" sz="2800" i="0" dirty="0" smtClean="0">
                <a:solidFill>
                  <a:srgbClr val="4D4D4D"/>
                </a:solidFill>
                <a:effectLst/>
                <a:latin typeface="Lato"/>
              </a:rPr>
              <a:t> </a:t>
            </a:r>
            <a:r>
              <a:rPr lang="es-ES" sz="2800" i="0" dirty="0" err="1" smtClean="0">
                <a:solidFill>
                  <a:srgbClr val="4D4D4D"/>
                </a:solidFill>
                <a:effectLst/>
                <a:latin typeface="Lato"/>
              </a:rPr>
              <a:t>type</a:t>
            </a:r>
            <a:r>
              <a:rPr lang="es-ES" sz="2800" i="0" dirty="0" smtClean="0">
                <a:solidFill>
                  <a:srgbClr val="4D4D4D"/>
                </a:solidFill>
                <a:effectLst/>
                <a:latin typeface="Lato"/>
              </a:rPr>
              <a:t>, </a:t>
            </a:r>
            <a:r>
              <a:rPr lang="es-ES" sz="2800" i="0" dirty="0" err="1" smtClean="0">
                <a:solidFill>
                  <a:srgbClr val="4D4D4D"/>
                </a:solidFill>
                <a:effectLst/>
                <a:latin typeface="Lato"/>
              </a:rPr>
              <a:t>tasks</a:t>
            </a:r>
            <a:r>
              <a:rPr lang="es-ES" sz="2800" i="0" dirty="0" smtClean="0">
                <a:solidFill>
                  <a:srgbClr val="4D4D4D"/>
                </a:solidFill>
                <a:effectLst/>
                <a:latin typeface="Lato"/>
              </a:rPr>
              <a:t> </a:t>
            </a:r>
            <a:r>
              <a:rPr lang="es-ES" sz="2800" i="0" dirty="0" smtClean="0">
                <a:solidFill>
                  <a:srgbClr val="4D4D4D"/>
                </a:solidFill>
                <a:effectLst/>
                <a:latin typeface="Lato"/>
              </a:rPr>
              <a:t>to </a:t>
            </a:r>
            <a:r>
              <a:rPr lang="es-ES" sz="2800" i="0" dirty="0" err="1" smtClean="0">
                <a:solidFill>
                  <a:srgbClr val="4D4D4D"/>
                </a:solidFill>
                <a:effectLst/>
                <a:latin typeface="Lato"/>
              </a:rPr>
              <a:t>develop</a:t>
            </a:r>
            <a:endParaRPr lang="es-ES" sz="2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2888887" y="2888888"/>
            <a:ext cx="6858002" cy="1080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1046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647525f-a5ae-464f-b044-e5af8f57a733" xsi:nil="true"/>
    <lcf76f155ced4ddcb4097134ff3c332f xmlns="b2180b19-e05f-4e11-9982-a2079c69207d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9192509DD04B64280EBC4A6CDA4BFA0" ma:contentTypeVersion="13" ma:contentTypeDescription="Crear nuevo documento." ma:contentTypeScope="" ma:versionID="2c3a114e1c740adfd1fcdec43339e355">
  <xsd:schema xmlns:xsd="http://www.w3.org/2001/XMLSchema" xmlns:xs="http://www.w3.org/2001/XMLSchema" xmlns:p="http://schemas.microsoft.com/office/2006/metadata/properties" xmlns:ns2="b2180b19-e05f-4e11-9982-a2079c69207d" xmlns:ns3="3647525f-a5ae-464f-b044-e5af8f57a733" targetNamespace="http://schemas.microsoft.com/office/2006/metadata/properties" ma:root="true" ma:fieldsID="b41f44db3895c0c62ba8c21b7e4de8c7" ns2:_="" ns3:_="">
    <xsd:import namespace="b2180b19-e05f-4e11-9982-a2079c69207d"/>
    <xsd:import namespace="3647525f-a5ae-464f-b044-e5af8f57a73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180b19-e05f-4e11-9982-a2079c6920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daa5112d-80e0-4b12-a5da-6d02644a6bd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47525f-a5ae-464f-b044-e5af8f57a733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ca046711-6715-46a3-ac94-e3f5f9b32441}" ma:internalName="TaxCatchAll" ma:showField="CatchAllData" ma:web="3647525f-a5ae-464f-b044-e5af8f57a73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5C16DD-7587-48E5-BB4A-56D529F2E752}">
  <ds:schemaRefs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3647525f-a5ae-464f-b044-e5af8f57a733"/>
    <ds:schemaRef ds:uri="b2180b19-e05f-4e11-9982-a2079c69207d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E0EDD79-8A10-421C-A15D-8E0CCE0F807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5B7D46-0900-4CC8-BD56-22B6809FB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180b19-e05f-4e11-9982-a2079c69207d"/>
    <ds:schemaRef ds:uri="3647525f-a5ae-464f-b044-e5af8f57a7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134</Words>
  <Application>Microsoft Office PowerPoint</Application>
  <PresentationFormat>Panorámica</PresentationFormat>
  <Paragraphs>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Lato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Garcia Rosa</dc:creator>
  <cp:lastModifiedBy>admin</cp:lastModifiedBy>
  <cp:revision>7</cp:revision>
  <dcterms:created xsi:type="dcterms:W3CDTF">2023-12-18T09:01:28Z</dcterms:created>
  <dcterms:modified xsi:type="dcterms:W3CDTF">2025-03-31T10:36:01Z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0x01010079192509DD04B64280EBC4A6CDA4BFA0</vt:lpwstr>
  </property>
  <property fmtid="{D5CDD505-2E9C-101B-9397-08002B2CF9AE}" pid="3" name="MediaServiceImageTags">
    <vt:lpwstr/>
  </property>
</Properties>
</file>